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11D733-E021-4B7D-BB61-55F6904CE2D6}" v="58" dt="2024-01-04T20:43:52.9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937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057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1971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4807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6507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9964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8921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1003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68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99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302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521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34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153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42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329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311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280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/>
              <a:t>A programozás világa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Géczy Barna, Molnár Marcell, Fábián Barnabás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4C39A5A-6D63-4FAC-B6C2-D37778B97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80E46C4F-3514-46CB-AE42-CB6078352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E5084902-5C24-45E2-B5A3-092541E3C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7FA1E91-A8BC-48A2-AC9A-E89FD9612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764E3167-8F97-4F74-BF1C-06B09CB712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7008DBEC-8AE7-4A3E-92FB-A56EDF90D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A04160F-52CD-4394-AAF9-EE7B5A1F4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4B5AA65D-CEA4-D37B-F2A1-8D1EF356A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517" y="1978405"/>
            <a:ext cx="2543201" cy="1752599"/>
          </a:xfrm>
        </p:spPr>
        <p:txBody>
          <a:bodyPr anchor="b">
            <a:normAutofit/>
          </a:bodyPr>
          <a:lstStyle/>
          <a:p>
            <a:pPr algn="l"/>
            <a:r>
              <a:rPr lang="hu-HU" sz="3200" dirty="0"/>
              <a:t>Kezdőlap</a:t>
            </a:r>
          </a:p>
        </p:txBody>
      </p:sp>
      <p:sp>
        <p:nvSpPr>
          <p:cNvPr id="19" name="Rounded Rectangle 16">
            <a:extLst>
              <a:ext uri="{FF2B5EF4-FFF2-40B4-BE49-F238E27FC236}">
                <a16:creationId xmlns:a16="http://schemas.microsoft.com/office/drawing/2014/main" id="{55599FE3-8CCE-4364-9F89-0C11699C4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1162" y="648931"/>
            <a:ext cx="6881862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artalom helye 3" descr="A képen szöveg, képernyőkép, Betűtípus látható&#10;&#10;Automatikusan generált leírás">
            <a:extLst>
              <a:ext uri="{FF2B5EF4-FFF2-40B4-BE49-F238E27FC236}">
                <a16:creationId xmlns:a16="http://schemas.microsoft.com/office/drawing/2014/main" id="{F4FF35C4-901F-DA7C-6B9F-584098A3DB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38" r="14641" b="-2"/>
          <a:stretch/>
        </p:blipFill>
        <p:spPr>
          <a:xfrm>
            <a:off x="4941202" y="1011765"/>
            <a:ext cx="6237359" cy="4546708"/>
          </a:xfrm>
          <a:prstGeom prst="rect">
            <a:avLst/>
          </a:prstGeom>
        </p:spPr>
      </p:pic>
      <p:sp>
        <p:nvSpPr>
          <p:cNvPr id="5" name="Nyíl: jobbra mutató 4">
            <a:extLst>
              <a:ext uri="{FF2B5EF4-FFF2-40B4-BE49-F238E27FC236}">
                <a16:creationId xmlns:a16="http://schemas.microsoft.com/office/drawing/2014/main" id="{D1583F8B-A60A-9613-E8AF-5E2DDD657AED}"/>
              </a:ext>
            </a:extLst>
          </p:cNvPr>
          <p:cNvSpPr/>
          <p:nvPr/>
        </p:nvSpPr>
        <p:spPr>
          <a:xfrm rot="2460000">
            <a:off x="4233816" y="585477"/>
            <a:ext cx="1175926" cy="2540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Nyíl: jobbra mutató 5">
            <a:extLst>
              <a:ext uri="{FF2B5EF4-FFF2-40B4-BE49-F238E27FC236}">
                <a16:creationId xmlns:a16="http://schemas.microsoft.com/office/drawing/2014/main" id="{FBBA1FEF-259C-BA56-E55D-9E62DFF2E434}"/>
              </a:ext>
            </a:extLst>
          </p:cNvPr>
          <p:cNvSpPr/>
          <p:nvPr/>
        </p:nvSpPr>
        <p:spPr>
          <a:xfrm rot="2160000">
            <a:off x="7779926" y="733778"/>
            <a:ext cx="865481" cy="225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Nyíl: jobbra mutató 6">
            <a:extLst>
              <a:ext uri="{FF2B5EF4-FFF2-40B4-BE49-F238E27FC236}">
                <a16:creationId xmlns:a16="http://schemas.microsoft.com/office/drawing/2014/main" id="{98D627CE-C064-A0B4-F898-218D6DDEDBE1}"/>
              </a:ext>
            </a:extLst>
          </p:cNvPr>
          <p:cNvSpPr/>
          <p:nvPr/>
        </p:nvSpPr>
        <p:spPr>
          <a:xfrm rot="2160000">
            <a:off x="8311108" y="729746"/>
            <a:ext cx="865481" cy="225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Nyíl: jobbra mutató 8">
            <a:extLst>
              <a:ext uri="{FF2B5EF4-FFF2-40B4-BE49-F238E27FC236}">
                <a16:creationId xmlns:a16="http://schemas.microsoft.com/office/drawing/2014/main" id="{FADF7750-B85F-9CBF-9476-D2AEE65DAA5F}"/>
              </a:ext>
            </a:extLst>
          </p:cNvPr>
          <p:cNvSpPr/>
          <p:nvPr/>
        </p:nvSpPr>
        <p:spPr>
          <a:xfrm rot="2160000">
            <a:off x="8959211" y="733777"/>
            <a:ext cx="865481" cy="225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Nyíl: jobbra mutató 9">
            <a:extLst>
              <a:ext uri="{FF2B5EF4-FFF2-40B4-BE49-F238E27FC236}">
                <a16:creationId xmlns:a16="http://schemas.microsoft.com/office/drawing/2014/main" id="{451E8CD7-1E0D-D0B7-8B3E-A6AAFF0C6E7D}"/>
              </a:ext>
            </a:extLst>
          </p:cNvPr>
          <p:cNvSpPr/>
          <p:nvPr/>
        </p:nvSpPr>
        <p:spPr>
          <a:xfrm rot="2160000">
            <a:off x="9494425" y="733777"/>
            <a:ext cx="865481" cy="225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Nyíl: jobbra mutató 17">
            <a:extLst>
              <a:ext uri="{FF2B5EF4-FFF2-40B4-BE49-F238E27FC236}">
                <a16:creationId xmlns:a16="http://schemas.microsoft.com/office/drawing/2014/main" id="{884C023A-EF4A-5E46-77AA-74B64EF7D2CA}"/>
              </a:ext>
            </a:extLst>
          </p:cNvPr>
          <p:cNvSpPr/>
          <p:nvPr/>
        </p:nvSpPr>
        <p:spPr>
          <a:xfrm rot="6300000">
            <a:off x="10737211" y="570492"/>
            <a:ext cx="865481" cy="225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272873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80BDC3F-8CAB-C0D0-7EB0-9566E51E9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Aloldal szerkezete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7025662-6B9E-49F4-B4DB-6D66EF974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541" y="2189527"/>
            <a:ext cx="8015036" cy="4100816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1DD50F8C-FEE0-4816-AE9D-5BA59A4ED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908" y="2938124"/>
            <a:ext cx="3577992" cy="126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3215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089F85C-4E02-4A12-99D4-672F69EAE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4587" y="685800"/>
            <a:ext cx="10018713" cy="1752599"/>
          </a:xfrm>
        </p:spPr>
        <p:txBody>
          <a:bodyPr/>
          <a:lstStyle/>
          <a:p>
            <a:r>
              <a:rPr lang="hu-HU" dirty="0"/>
              <a:t>Teszt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C5300E2-659B-47E1-A09B-2E2090CC2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528" y="2438399"/>
            <a:ext cx="7292830" cy="3705164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732A06A2-09D7-4EF6-BC87-DC9A13170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474" y="2736789"/>
            <a:ext cx="4289570" cy="3108384"/>
          </a:xfrm>
          <a:prstGeom prst="rect">
            <a:avLst/>
          </a:prstGeom>
        </p:spPr>
      </p:pic>
      <p:sp>
        <p:nvSpPr>
          <p:cNvPr id="6" name="Nyíl: jobbra mutató 5">
            <a:extLst>
              <a:ext uri="{FF2B5EF4-FFF2-40B4-BE49-F238E27FC236}">
                <a16:creationId xmlns:a16="http://schemas.microsoft.com/office/drawing/2014/main" id="{961F09A4-EC55-44F3-AB01-EBF11FDCEE6F}"/>
              </a:ext>
            </a:extLst>
          </p:cNvPr>
          <p:cNvSpPr/>
          <p:nvPr/>
        </p:nvSpPr>
        <p:spPr>
          <a:xfrm>
            <a:off x="2885813" y="5461233"/>
            <a:ext cx="1434517" cy="1845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2E037100-5E6C-46A7-9D23-FE565537A5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6848" y="2789869"/>
            <a:ext cx="4054190" cy="2930918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0E80C470-19A4-44A9-A001-3270F90910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7709" y="2976163"/>
            <a:ext cx="4229100" cy="2133600"/>
          </a:xfrm>
          <a:prstGeom prst="rect">
            <a:avLst/>
          </a:prstGeom>
        </p:spPr>
      </p:pic>
      <p:sp>
        <p:nvSpPr>
          <p:cNvPr id="9" name="Nyíl: jobbra mutató 8">
            <a:extLst>
              <a:ext uri="{FF2B5EF4-FFF2-40B4-BE49-F238E27FC236}">
                <a16:creationId xmlns:a16="http://schemas.microsoft.com/office/drawing/2014/main" id="{3DBE2887-D7A6-40F3-A5BA-1EB1E896300E}"/>
              </a:ext>
            </a:extLst>
          </p:cNvPr>
          <p:cNvSpPr/>
          <p:nvPr/>
        </p:nvSpPr>
        <p:spPr>
          <a:xfrm rot="18552446">
            <a:off x="4886585" y="5210869"/>
            <a:ext cx="1249959" cy="2600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Nyíl: jobbra mutató 9">
            <a:extLst>
              <a:ext uri="{FF2B5EF4-FFF2-40B4-BE49-F238E27FC236}">
                <a16:creationId xmlns:a16="http://schemas.microsoft.com/office/drawing/2014/main" id="{E2479B65-080B-4E9A-8CF4-5B3E59A7C34A}"/>
              </a:ext>
            </a:extLst>
          </p:cNvPr>
          <p:cNvSpPr/>
          <p:nvPr/>
        </p:nvSpPr>
        <p:spPr>
          <a:xfrm rot="15125816">
            <a:off x="6628031" y="5378844"/>
            <a:ext cx="1249959" cy="2600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01327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9EF8B4-F86A-493C-B709-3A4C4636D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2476500"/>
            <a:ext cx="10018713" cy="1752599"/>
          </a:xfrm>
        </p:spPr>
        <p:txBody>
          <a:bodyPr/>
          <a:lstStyle/>
          <a:p>
            <a:r>
              <a:rPr lang="hu-HU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15013116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19</Words>
  <Application>Microsoft Office PowerPoint</Application>
  <PresentationFormat>Szélesvásznú</PresentationFormat>
  <Paragraphs>6</Paragraphs>
  <Slides>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8" baseType="lpstr">
      <vt:lpstr>Arial</vt:lpstr>
      <vt:lpstr>Corbel</vt:lpstr>
      <vt:lpstr>Parallax</vt:lpstr>
      <vt:lpstr>A programozás világa</vt:lpstr>
      <vt:lpstr>Kezdőlap</vt:lpstr>
      <vt:lpstr>Aloldal szerkezete</vt:lpstr>
      <vt:lpstr>Teszt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/>
  <cp:lastModifiedBy>D244TAN-14</cp:lastModifiedBy>
  <cp:revision>27</cp:revision>
  <dcterms:created xsi:type="dcterms:W3CDTF">2024-01-04T18:05:11Z</dcterms:created>
  <dcterms:modified xsi:type="dcterms:W3CDTF">2024-01-05T11:52:07Z</dcterms:modified>
</cp:coreProperties>
</file>

<file path=docProps/thumbnail.jpeg>
</file>